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865F33DE-9B48-4E37-B436-0DDF9DDE75A2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SVanitha ADV CT3rev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271B3E6B-0E76-4016-AB16-6D592025CCAD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12-05-2024 13:05:16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6a. Total win percentage" id="10" name="slide10">
            <a:extLst>
              <a:ext uri="{FF2B5EF4-FFF2-40B4-BE49-F238E27FC236}">
                <a16:creationId xmlns:a16="http://schemas.microsoft.com/office/drawing/2014/main" id="{B24DBEE4-ED7A-43E2-BFF2-AB87E442AC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115" y="0"/>
            <a:ext cx="187977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6b. Win percentage at Home" id="11" name="slide11">
            <a:extLst>
              <a:ext uri="{FF2B5EF4-FFF2-40B4-BE49-F238E27FC236}">
                <a16:creationId xmlns:a16="http://schemas.microsoft.com/office/drawing/2014/main" id="{9633AE57-4DF6-4A64-9879-D35E665153C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9" y="0"/>
            <a:ext cx="99942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1" id="12" name="slide12">
            <a:extLst>
              <a:ext uri="{FF2B5EF4-FFF2-40B4-BE49-F238E27FC236}">
                <a16:creationId xmlns:a16="http://schemas.microsoft.com/office/drawing/2014/main" id="{759CCA9E-111B-41FB-8D71-263DE0B0E3E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12192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6c. Win Percentage at Away " id="13" name="slide13">
            <a:extLst>
              <a:ext uri="{FF2B5EF4-FFF2-40B4-BE49-F238E27FC236}">
                <a16:creationId xmlns:a16="http://schemas.microsoft.com/office/drawing/2014/main" id="{F7350CEE-7A45-4F80-8FDD-95ADB0B95AB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9543"/>
            <a:ext cx="12192000" cy="625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6d. Top 5 batsmen" id="14" name="slide14">
            <a:extLst>
              <a:ext uri="{FF2B5EF4-FFF2-40B4-BE49-F238E27FC236}">
                <a16:creationId xmlns:a16="http://schemas.microsoft.com/office/drawing/2014/main" id="{C9A24807-1390-4DB5-84D0-4A0B10B0772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979"/>
            <a:ext cx="12192000" cy="626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6d. Top 5 Bowlers" id="15" name="slide15">
            <a:extLst>
              <a:ext uri="{FF2B5EF4-FFF2-40B4-BE49-F238E27FC236}">
                <a16:creationId xmlns:a16="http://schemas.microsoft.com/office/drawing/2014/main" id="{121114F2-DD61-4453-A9A5-5C2626CC0FB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690"/>
            <a:ext cx="12192000" cy="648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6e. Trophy won" id="16" name="slide16">
            <a:extLst>
              <a:ext uri="{FF2B5EF4-FFF2-40B4-BE49-F238E27FC236}">
                <a16:creationId xmlns:a16="http://schemas.microsoft.com/office/drawing/2014/main" id="{C6E586B3-35B7-4ED4-B0F3-3DAA0601D7F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843"/>
            <a:ext cx="12192000" cy="609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6f. No of Orange caps" id="17" name="slide17">
            <a:extLst>
              <a:ext uri="{FF2B5EF4-FFF2-40B4-BE49-F238E27FC236}">
                <a16:creationId xmlns:a16="http://schemas.microsoft.com/office/drawing/2014/main" id="{44E5567F-7676-42D7-9AFA-8B6744B31F1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251" y="0"/>
            <a:ext cx="4234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2" id="18" name="slide18">
            <a:extLst>
              <a:ext uri="{FF2B5EF4-FFF2-40B4-BE49-F238E27FC236}">
                <a16:creationId xmlns:a16="http://schemas.microsoft.com/office/drawing/2014/main" id="{57434964-CA4E-412A-A0E6-4FF8AD01A21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6f. No.of Purple caps" id="19" name="slide19">
            <a:extLst>
              <a:ext uri="{FF2B5EF4-FFF2-40B4-BE49-F238E27FC236}">
                <a16:creationId xmlns:a16="http://schemas.microsoft.com/office/drawing/2014/main" id="{AFEC0D05-D876-42DA-9D09-9980122B4B0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120"/>
            <a:ext cx="12192000" cy="549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. Top 10 scorers" id="2" name="slide2">
            <a:extLst>
              <a:ext uri="{FF2B5EF4-FFF2-40B4-BE49-F238E27FC236}">
                <a16:creationId xmlns:a16="http://schemas.microsoft.com/office/drawing/2014/main" id="{33E1821B-C127-47CB-B631-004705B86F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1998"/>
            <a:ext cx="12192000" cy="455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. Top 10 Wicket Takers" id="3" name="slide3">
            <a:extLst>
              <a:ext uri="{FF2B5EF4-FFF2-40B4-BE49-F238E27FC236}">
                <a16:creationId xmlns:a16="http://schemas.microsoft.com/office/drawing/2014/main" id="{4036F274-B056-47BE-B254-CCFE758490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826"/>
            <a:ext cx="12192000" cy="644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3. Top 15 Strike rate" id="4" name="slide4">
            <a:extLst>
              <a:ext uri="{FF2B5EF4-FFF2-40B4-BE49-F238E27FC236}">
                <a16:creationId xmlns:a16="http://schemas.microsoft.com/office/drawing/2014/main" id="{C735BBF9-DB8C-4C8B-BDAC-91850AE020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613"/>
            <a:ext cx="12192000" cy="604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4. Top N economic bowler" id="5" name="slide5">
            <a:extLst>
              <a:ext uri="{FF2B5EF4-FFF2-40B4-BE49-F238E27FC236}">
                <a16:creationId xmlns:a16="http://schemas.microsoft.com/office/drawing/2014/main" id="{E389F2AE-F6A0-465C-887A-673FE1101B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021"/>
            <a:ext cx="12192000" cy="610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8" id="6" name="slide6">
            <a:extLst>
              <a:ext uri="{FF2B5EF4-FFF2-40B4-BE49-F238E27FC236}">
                <a16:creationId xmlns:a16="http://schemas.microsoft.com/office/drawing/2014/main" id="{F2CCB784-6BA9-4CDE-A2F7-FAECD8F0CD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4982"/>
            <a:ext cx="12192000" cy="10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5. Top 10 bowling performance " id="7" name="slide7">
            <a:extLst>
              <a:ext uri="{FF2B5EF4-FFF2-40B4-BE49-F238E27FC236}">
                <a16:creationId xmlns:a16="http://schemas.microsoft.com/office/drawing/2014/main" id="{7DCDADCA-8B84-4041-B8C6-D6E195FA61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2162"/>
            <a:ext cx="12192000" cy="601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7" id="8" name="slide8">
            <a:extLst>
              <a:ext uri="{FF2B5EF4-FFF2-40B4-BE49-F238E27FC236}">
                <a16:creationId xmlns:a16="http://schemas.microsoft.com/office/drawing/2014/main" id="{1F2FC27D-0F56-4CCD-9188-20260B1E906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190" y="0"/>
            <a:ext cx="2776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AMS" id="9" name="slide9">
            <a:extLst>
              <a:ext uri="{FF2B5EF4-FFF2-40B4-BE49-F238E27FC236}">
                <a16:creationId xmlns:a16="http://schemas.microsoft.com/office/drawing/2014/main" id="{007AAE60-3D83-45D2-96EE-36E71001663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589" y="0"/>
            <a:ext cx="352282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2024-05-12T07:35:23Z</dcterms:created>
  <dcterms:modified xsi:type="dcterms:W3CDTF">2024-05-12T07:35:23Z</dcterms:modified>
</cp:coreProperties>
</file>